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C1A34-72DB-4E90-BDFF-CF7F53D04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Sports</a:t>
            </a:r>
            <a:br>
              <a:rPr lang="en-US" sz="9600" dirty="0"/>
            </a:br>
            <a:r>
              <a:rPr lang="en-US" sz="9600" dirty="0"/>
              <a:t>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A69DBD-7947-4F30-A0A3-6FF6C488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5585" y="4571999"/>
            <a:ext cx="9301301" cy="2766391"/>
          </a:xfrm>
        </p:spPr>
        <p:txBody>
          <a:bodyPr/>
          <a:lstStyle/>
          <a:p>
            <a:r>
              <a:rPr lang="en-US" sz="2800" dirty="0"/>
              <a:t>Submitted by : Abhayjeet singh                                                                                                           </a:t>
            </a:r>
          </a:p>
          <a:p>
            <a:r>
              <a:rPr lang="en-US" sz="2800" dirty="0"/>
              <a:t>                          Anmolpreet Singh</a:t>
            </a:r>
          </a:p>
          <a:p>
            <a:r>
              <a:rPr lang="en-US" sz="2800" dirty="0"/>
              <a:t>                       Harjinder Singh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49515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710D06-5DC1-48AC-BC07-C689BA99BB4E}"/>
              </a:ext>
            </a:extLst>
          </p:cNvPr>
          <p:cNvSpPr txBox="1"/>
          <p:nvPr/>
        </p:nvSpPr>
        <p:spPr>
          <a:xfrm>
            <a:off x="2208439" y="5671930"/>
            <a:ext cx="767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Dignities during the sports event</a:t>
            </a:r>
          </a:p>
        </p:txBody>
      </p:sp>
      <p:pic>
        <p:nvPicPr>
          <p:cNvPr id="1026" name="Picture 2" descr="C:\Users\DELL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1382" y="964114"/>
            <a:ext cx="7169818" cy="4511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427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5EDE2-80A4-4851-85B9-BD35D34DA377}"/>
              </a:ext>
            </a:extLst>
          </p:cNvPr>
          <p:cNvSpPr txBox="1"/>
          <p:nvPr/>
        </p:nvSpPr>
        <p:spPr>
          <a:xfrm>
            <a:off x="2981739" y="5592418"/>
            <a:ext cx="69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Welcoming the chief guest</a:t>
            </a:r>
          </a:p>
        </p:txBody>
      </p:sp>
      <p:pic>
        <p:nvPicPr>
          <p:cNvPr id="2050" name="Picture 2" descr="C:\Users\DELL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605" y="678280"/>
            <a:ext cx="7152773" cy="4764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477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5E368B-371A-4B06-BACA-16EA40E6A380}"/>
              </a:ext>
            </a:extLst>
          </p:cNvPr>
          <p:cNvSpPr txBox="1"/>
          <p:nvPr/>
        </p:nvSpPr>
        <p:spPr>
          <a:xfrm>
            <a:off x="2067340" y="4667649"/>
            <a:ext cx="8587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Kirti Malik (D4EE)</a:t>
            </a:r>
          </a:p>
          <a:p>
            <a:r>
              <a:rPr lang="en-US" dirty="0"/>
              <a:t>-Intercollege Lawn-tennis tournament(captain) – Gold </a:t>
            </a:r>
          </a:p>
          <a:p>
            <a:r>
              <a:rPr lang="en-US" dirty="0"/>
              <a:t>-Intercollege cross country tournament- Gold </a:t>
            </a:r>
          </a:p>
          <a:p>
            <a:r>
              <a:rPr lang="en-US" dirty="0"/>
              <a:t>-Intercollege handball tournament(captain)- Silver</a:t>
            </a:r>
          </a:p>
          <a:p>
            <a:r>
              <a:rPr lang="en-US" dirty="0"/>
              <a:t>-Intercollege athletic meet(captain)- Silver </a:t>
            </a:r>
          </a:p>
          <a:p>
            <a:r>
              <a:rPr lang="en-US" dirty="0"/>
              <a:t>-Javelin throw-Bronze</a:t>
            </a:r>
          </a:p>
          <a:p>
            <a:r>
              <a:rPr lang="en-US" dirty="0"/>
              <a:t>-4*400 relay- Gold</a:t>
            </a:r>
          </a:p>
          <a:p>
            <a:endParaRPr lang="en-US" dirty="0"/>
          </a:p>
        </p:txBody>
      </p:sp>
      <p:pic>
        <p:nvPicPr>
          <p:cNvPr id="3074" name="Picture 2" descr="C:\Users\DELL\Desktop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618" y="353011"/>
            <a:ext cx="7000875" cy="4008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732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971220-4322-4BA5-B06E-79E95070648D}"/>
              </a:ext>
            </a:extLst>
          </p:cNvPr>
          <p:cNvSpPr txBox="1"/>
          <p:nvPr/>
        </p:nvSpPr>
        <p:spPr>
          <a:xfrm>
            <a:off x="2374901" y="4973455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Gursimran Singh (D3EE)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CEFF5D-CEF2-4E66-8D6E-8B13C877E681}"/>
              </a:ext>
            </a:extLst>
          </p:cNvPr>
          <p:cNvSpPr txBox="1"/>
          <p:nvPr/>
        </p:nvSpPr>
        <p:spPr>
          <a:xfrm>
            <a:off x="2374901" y="5296620"/>
            <a:ext cx="8481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-Sports meet - 100 m -Bronze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-Inter college basketball - Silver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-Inter year basketball - Gold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-Inter college athletics - 4×100 m Silver</a:t>
            </a:r>
          </a:p>
          <a:p>
            <a:endParaRPr lang="en-US" dirty="0"/>
          </a:p>
        </p:txBody>
      </p:sp>
      <p:pic>
        <p:nvPicPr>
          <p:cNvPr id="4098" name="Picture 2" descr="C:\Users\DELL\Desktop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608" y="312821"/>
            <a:ext cx="7145087" cy="4368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513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EE94FF-C3ED-4B25-8BC0-DF782E39902C}"/>
              </a:ext>
            </a:extLst>
          </p:cNvPr>
          <p:cNvSpPr txBox="1"/>
          <p:nvPr/>
        </p:nvSpPr>
        <p:spPr>
          <a:xfrm flipH="1">
            <a:off x="4060372" y="5657671"/>
            <a:ext cx="6010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Balraj Sabharwal (D2EE)</a:t>
            </a:r>
          </a:p>
          <a:p>
            <a:r>
              <a:rPr lang="en-US" dirty="0"/>
              <a:t>Sports meet </a:t>
            </a:r>
          </a:p>
          <a:p>
            <a:r>
              <a:rPr lang="en-US" dirty="0"/>
              <a:t>- Long jump- Silver </a:t>
            </a:r>
          </a:p>
          <a:p>
            <a:r>
              <a:rPr lang="en-US" dirty="0"/>
              <a:t>- Inter college relay - Silver</a:t>
            </a:r>
          </a:p>
        </p:txBody>
      </p:sp>
      <p:pic>
        <p:nvPicPr>
          <p:cNvPr id="5122" name="Picture 2" descr="C:\Users\DELL\Desktop\Pict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366" y="507999"/>
            <a:ext cx="3812340" cy="4758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09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AD1E02-EE91-4FB7-9DC3-F2B1AC5B48C4}"/>
              </a:ext>
            </a:extLst>
          </p:cNvPr>
          <p:cNvSpPr txBox="1"/>
          <p:nvPr/>
        </p:nvSpPr>
        <p:spPr>
          <a:xfrm>
            <a:off x="3066758" y="5247249"/>
            <a:ext cx="693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Tarun</a:t>
            </a:r>
            <a:r>
              <a:rPr lang="en-US" dirty="0"/>
              <a:t> </a:t>
            </a:r>
            <a:r>
              <a:rPr lang="en-US" dirty="0" err="1"/>
              <a:t>kumar</a:t>
            </a:r>
            <a:r>
              <a:rPr lang="en-US" dirty="0"/>
              <a:t>                                       Prince </a:t>
            </a:r>
            <a:r>
              <a:rPr lang="en-US" dirty="0" err="1"/>
              <a:t>Malhi</a:t>
            </a:r>
            <a:endParaRPr lang="en-US" dirty="0"/>
          </a:p>
          <a:p>
            <a:r>
              <a:rPr lang="en-US" dirty="0"/>
              <a:t>D3 EE                                                   D3 EE </a:t>
            </a:r>
          </a:p>
          <a:p>
            <a:r>
              <a:rPr lang="en-US" dirty="0"/>
              <a:t>-Intercollege Handball - Silver</a:t>
            </a:r>
          </a:p>
        </p:txBody>
      </p:sp>
      <p:pic>
        <p:nvPicPr>
          <p:cNvPr id="6146" name="Picture 2" descr="C:\Users\DELL\Desktop\Pic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705" y="1039394"/>
            <a:ext cx="6284411" cy="3901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0433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234</TotalTime>
  <Words>112</Words>
  <Application>Microsoft Office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Sports Activities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Activities</dc:title>
  <dc:creator>Ashutosh Singh</dc:creator>
  <cp:lastModifiedBy>DELL</cp:lastModifiedBy>
  <cp:revision>13</cp:revision>
  <dcterms:created xsi:type="dcterms:W3CDTF">2018-04-03T13:41:46Z</dcterms:created>
  <dcterms:modified xsi:type="dcterms:W3CDTF">2018-04-04T17:18:36Z</dcterms:modified>
</cp:coreProperties>
</file>