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30CDEB-3AB0-4102-858E-E80D15425F37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4A7A10-6B82-45BA-B015-B80F1EE92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8998740491?pwd=YmVpYlRuUkRkcUFhQlplRkJBb3BOZz0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915400" cy="27432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Guru </a:t>
            </a:r>
            <a:r>
              <a:rPr lang="en-US" sz="2800" dirty="0" err="1" smtClean="0">
                <a:solidFill>
                  <a:schemeClr val="tx1"/>
                </a:solidFill>
              </a:rPr>
              <a:t>nanak</a:t>
            </a:r>
            <a:r>
              <a:rPr lang="en-US" sz="2800" dirty="0" smtClean="0">
                <a:solidFill>
                  <a:schemeClr val="tx1"/>
                </a:solidFill>
              </a:rPr>
              <a:t> dev engineering college, </a:t>
            </a:r>
            <a:r>
              <a:rPr lang="en-US" sz="2800" dirty="0" err="1" smtClean="0">
                <a:solidFill>
                  <a:schemeClr val="tx1"/>
                </a:solidFill>
              </a:rPr>
              <a:t>ludhiana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electrical engineering department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presents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industrial week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(sponsored by TEQIP-III)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October-November,2020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124200"/>
            <a:ext cx="8763000" cy="1516912"/>
          </a:xfrm>
        </p:spPr>
        <p:txBody>
          <a:bodyPr/>
          <a:lstStyle/>
          <a:p>
            <a:pPr algn="ctr"/>
            <a:r>
              <a:rPr lang="en-US" dirty="0" smtClean="0"/>
              <a:t>Schedule</a:t>
            </a:r>
          </a:p>
          <a:p>
            <a:pPr algn="ctr"/>
            <a:r>
              <a:rPr lang="en-US" dirty="0" smtClean="0"/>
              <a:t>All lectures start at 10.00AM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038600"/>
          <a:ext cx="8686800" cy="275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057400"/>
                <a:gridCol w="14478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Expert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Joining link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26.10.2020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Pardeep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Ramrakhiani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155CC"/>
                          </a:solidFill>
                          <a:latin typeface="Arial"/>
                          <a:hlinkClick r:id="rId2"/>
                        </a:rPr>
                        <a:t/>
                      </a:r>
                      <a:br>
                        <a:rPr lang="en-US" dirty="0">
                          <a:solidFill>
                            <a:srgbClr val="1155CC"/>
                          </a:solidFill>
                          <a:latin typeface="Arial"/>
                          <a:hlinkClick r:id="rId2"/>
                        </a:rPr>
                      </a:br>
                      <a:r>
                        <a:rPr lang="en-US" dirty="0">
                          <a:solidFill>
                            <a:srgbClr val="1155CC"/>
                          </a:solidFill>
                          <a:latin typeface="Arial"/>
                          <a:hlinkClick r:id="rId2"/>
                        </a:rPr>
                        <a:t>https://us02web.zoom.us/j/88998740491?pwd=YmVpYlRuUkRkcUFhQlplRkJBb3BOZz09</a:t>
                      </a:r>
                      <a:endParaRPr lang="en-US" dirty="0">
                        <a:solidFill>
                          <a:srgbClr val="222222"/>
                        </a:solidFill>
                        <a:latin typeface="Arial"/>
                      </a:endParaRPr>
                    </a:p>
                  </a:txBody>
                  <a:tcPr marL="0" marR="0" marT="0" marB="952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27.10.2020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155CC"/>
                          </a:solidFill>
                          <a:latin typeface="Arial"/>
                          <a:hlinkClick r:id="rId2"/>
                        </a:rPr>
                        <a:t/>
                      </a:r>
                      <a:br>
                        <a:rPr lang="en-US" dirty="0">
                          <a:solidFill>
                            <a:srgbClr val="1155CC"/>
                          </a:solidFill>
                          <a:latin typeface="Arial"/>
                          <a:hlinkClick r:id="rId2"/>
                        </a:rPr>
                      </a:br>
                      <a:r>
                        <a:rPr lang="en-US" dirty="0" smtClean="0">
                          <a:solidFill>
                            <a:srgbClr val="1155CC"/>
                          </a:solidFill>
                          <a:latin typeface="Arial"/>
                          <a:hlinkClick r:id="rId2"/>
                        </a:rPr>
                        <a:t>https://us02web.zoom.us/j/88998740491?pwd=YmVpYlRuUkRkcUFhQlplRkJBb3BOZz09</a:t>
                      </a:r>
                      <a:endParaRPr lang="en-US" dirty="0">
                        <a:solidFill>
                          <a:srgbClr val="222222"/>
                        </a:solidFill>
                        <a:latin typeface="Arial"/>
                      </a:endParaRPr>
                    </a:p>
                  </a:txBody>
                  <a:tcPr marL="0" marR="0" marT="0" marB="9525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26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Guru nanak dev engineering college, ludhiana electrical engineering department presents industrial week (sponsored by TEQIP-III) October-November,2020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Guru nanak dev engineering college, ludhiana electrical engineering department presents industrial week (sponsored by TEQIP-III) October-November,2020</dc:title>
  <dc:creator>Arvind Dhingra</dc:creator>
  <cp:lastModifiedBy>Arvind Dhingra</cp:lastModifiedBy>
  <cp:revision>4</cp:revision>
  <dcterms:created xsi:type="dcterms:W3CDTF">2020-10-07T14:18:15Z</dcterms:created>
  <dcterms:modified xsi:type="dcterms:W3CDTF">2020-10-26T16:37:34Z</dcterms:modified>
</cp:coreProperties>
</file>